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1" r:id="rId8"/>
    <p:sldId id="263" r:id="rId9"/>
    <p:sldId id="267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382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60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066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5177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893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493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59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53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9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0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00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912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41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7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1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07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833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413E3C-F6DA-4A82-9C89-9593D20F64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b="1" dirty="0"/>
              <a:t>CRISISTEAM ZOV</a:t>
            </a:r>
          </a:p>
        </p:txBody>
      </p:sp>
    </p:spTree>
    <p:extLst>
      <p:ext uri="{BB962C8B-B14F-4D97-AF65-F5344CB8AC3E}">
        <p14:creationId xmlns:p14="http://schemas.microsoft.com/office/powerpoint/2010/main" val="1423196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F0A082-948C-47F0-921D-9E47805C9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AFSPRAKEN BINNEN CRISISTEAM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A92D29-0DDF-4F5B-AE73-8957DF973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Doorstroming van vorming in groep brengen volgend overleg Nico en Kathleen Human Link</a:t>
            </a:r>
          </a:p>
          <a:p>
            <a:r>
              <a:rPr lang="nl-BE" dirty="0"/>
              <a:t>Navraag  CLB in West-Vlaanderen( Roeselare ,Menen) rond crisisstappenplan </a:t>
            </a:r>
          </a:p>
          <a:p>
            <a:r>
              <a:rPr lang="nl-BE" dirty="0"/>
              <a:t>Hoe worden ons eigen mensen opgevangen bij crisissituaties in ZOV?</a:t>
            </a:r>
          </a:p>
          <a:p>
            <a:r>
              <a:rPr lang="nl-BE" b="1" dirty="0"/>
              <a:t>Volgend overleg woensdag 29 nov 12u45 in Oudenaarde </a:t>
            </a:r>
            <a:endParaRPr lang="nl-BE" dirty="0"/>
          </a:p>
          <a:p>
            <a:pPr marL="0" indent="0">
              <a:buNone/>
            </a:pPr>
            <a:r>
              <a:rPr lang="nl-BE" dirty="0"/>
              <a:t> 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8657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88463C-F119-4EB7-9C35-B23D690AE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WIE 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8ECF4C-E201-4981-BA0F-F4C40BAC7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NICO VAN DORPE </a:t>
            </a:r>
          </a:p>
          <a:p>
            <a:r>
              <a:rPr lang="nl-BE" dirty="0"/>
              <a:t>CARINE BOONE</a:t>
            </a:r>
          </a:p>
          <a:p>
            <a:r>
              <a:rPr lang="nl-BE" dirty="0"/>
              <a:t>KATLIJN HENDRICKX</a:t>
            </a:r>
          </a:p>
          <a:p>
            <a:r>
              <a:rPr lang="nl-BE" dirty="0"/>
              <a:t>HILDE MAES</a:t>
            </a:r>
          </a:p>
          <a:p>
            <a:r>
              <a:rPr lang="nl-BE" dirty="0"/>
              <a:t>KATHLEEN BAELE </a:t>
            </a:r>
          </a:p>
          <a:p>
            <a:r>
              <a:rPr lang="nl-BE" dirty="0"/>
              <a:t>VICKY DE BACKER </a:t>
            </a:r>
          </a:p>
          <a:p>
            <a:r>
              <a:rPr lang="nl-BE" dirty="0"/>
              <a:t>ELINE MOREAUX</a:t>
            </a:r>
          </a:p>
          <a:p>
            <a:r>
              <a:rPr lang="nl-BE" dirty="0"/>
              <a:t>KATIA MOERMAN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91699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E27CFE-F133-43FE-A300-488C5A61B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FUNCTIEBESCHRIJVING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141BB5-992C-4CBE-B7CB-D0DE6BFBE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sz="3000" b="1" dirty="0"/>
              <a:t>BELEID EN VISIE</a:t>
            </a:r>
          </a:p>
          <a:p>
            <a:pPr lvl="0"/>
            <a:r>
              <a:rPr lang="nl-NL" dirty="0"/>
              <a:t>Bekendmaking wat betreft ons aanbod bij crisis in de scholen verzorgen </a:t>
            </a:r>
            <a:endParaRPr lang="nl-BE" dirty="0"/>
          </a:p>
          <a:p>
            <a:r>
              <a:rPr lang="nl-NL" dirty="0"/>
              <a:t>Bereikbaarheid in crisissituaties garanderen</a:t>
            </a:r>
          </a:p>
          <a:p>
            <a:r>
              <a:rPr lang="nl-NL" dirty="0"/>
              <a:t>Via de CLB-medewerker onthaal in de bijzondere bepalingen van het beleidscontract ons crisisaanbod formuleren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3000" b="1" cap="small" dirty="0"/>
              <a:t>Integratie in de CLB-werking </a:t>
            </a:r>
          </a:p>
          <a:p>
            <a:r>
              <a:rPr lang="nl-BE" dirty="0"/>
              <a:t>De reguliere CLB-medewerker ondersteunen wanneer zich op school een crisissituatie voordoet</a:t>
            </a:r>
          </a:p>
          <a:p>
            <a:r>
              <a:rPr lang="nl-NL" dirty="0"/>
              <a:t>CLB-medewerkers van team onthaal ondersteunen bij het opstellen van draaiboeken crisissituaties</a:t>
            </a:r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b="1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791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C32D9C-61C7-41F6-AD05-89F0FCF39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cap="small" dirty="0"/>
              <a:t>Netwerkvorming</a:t>
            </a:r>
          </a:p>
          <a:p>
            <a:r>
              <a:rPr lang="nl-NL" dirty="0"/>
              <a:t>Zicht hebben op de partners waarmee we als CLB samenwerken bij crisis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cap="small" dirty="0"/>
              <a:t>Nascholing</a:t>
            </a:r>
          </a:p>
          <a:p>
            <a:pPr lvl="0"/>
            <a:r>
              <a:rPr lang="nl-NL" dirty="0"/>
              <a:t>Deelnemen aan vorming</a:t>
            </a:r>
            <a:endParaRPr lang="nl-BE" dirty="0"/>
          </a:p>
          <a:p>
            <a:r>
              <a:rPr lang="nl-NL" dirty="0"/>
              <a:t>Oog hebben voor vormingsinitiatieven rond crisis </a:t>
            </a: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483088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E629BE-1A34-40B1-9E7D-639130BB1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CONCRETE AFSPRAKEN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E8336C-A92C-48A4-942D-59B3998E8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nl-BE" dirty="0"/>
          </a:p>
          <a:p>
            <a:pPr lvl="0"/>
            <a:r>
              <a:rPr lang="nl-BE" sz="6400" dirty="0"/>
              <a:t>Tijdens de openingsuren gaat de </a:t>
            </a:r>
            <a:r>
              <a:rPr lang="nl-BE" sz="6400" dirty="0" err="1"/>
              <a:t>onthaler</a:t>
            </a:r>
            <a:r>
              <a:rPr lang="nl-BE" sz="6400" dirty="0"/>
              <a:t> of de </a:t>
            </a:r>
            <a:r>
              <a:rPr lang="nl-BE" sz="6400" dirty="0" err="1"/>
              <a:t>trajecter</a:t>
            </a:r>
            <a:r>
              <a:rPr lang="nl-BE" sz="6400" dirty="0"/>
              <a:t> de crisis inschatten </a:t>
            </a:r>
          </a:p>
          <a:p>
            <a:pPr lvl="0"/>
            <a:r>
              <a:rPr lang="nl-BE" sz="6400" dirty="0"/>
              <a:t>Indien de </a:t>
            </a:r>
            <a:r>
              <a:rPr lang="nl-BE" sz="6400" dirty="0" err="1"/>
              <a:t>onthaler</a:t>
            </a:r>
            <a:r>
              <a:rPr lang="nl-BE" sz="6400" dirty="0"/>
              <a:t> of </a:t>
            </a:r>
            <a:r>
              <a:rPr lang="nl-BE" sz="6400" dirty="0" err="1"/>
              <a:t>trajecter</a:t>
            </a:r>
            <a:r>
              <a:rPr lang="nl-BE" sz="6400" dirty="0"/>
              <a:t>  afwezig is of onbereikbaar wordt dit door Katia  opgenomen die dispatch doet      </a:t>
            </a:r>
          </a:p>
          <a:p>
            <a:pPr lvl="0"/>
            <a:r>
              <a:rPr lang="nl-BE" sz="6400" dirty="0"/>
              <a:t>Buiten de openingsuren kan Katia gecontacteerd worden die  de verdere dispatch en ondersteuning doet</a:t>
            </a:r>
          </a:p>
          <a:p>
            <a:r>
              <a:rPr lang="nl-BE" sz="6400" dirty="0"/>
              <a:t>De leden zijn buiten de openingsuren bereikbaar op persoonlijk gsm </a:t>
            </a:r>
          </a:p>
          <a:p>
            <a:r>
              <a:rPr lang="nl-BE" sz="6700" dirty="0"/>
              <a:t>Bij het aanspreken van de leden van crisisteam wordt gekeken naar de bereikbaarheid, deskundigheid lager-secundair 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1153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B6BEA2C-31C5-471E-877E-2E88512EE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BE" dirty="0"/>
              <a:t>Zeer belangrijk van juiste inschatting van crisis te maken  </a:t>
            </a:r>
          </a:p>
          <a:p>
            <a:pPr lvl="0"/>
            <a:r>
              <a:rPr lang="nl-BE" dirty="0"/>
              <a:t>Na inschatting  duidelijkheid naar soort ondersteuning 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BE" sz="2400" dirty="0"/>
              <a:t>                 Ondersteuning door lid van crisisteam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BE" sz="2400" dirty="0"/>
              <a:t>                 Vraag om mee te gaan naar de school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nl-BE" sz="2400" dirty="0"/>
              <a:t>                 Er wordt overgenomen enkel indien de ontvanger zich   </a:t>
            </a:r>
          </a:p>
          <a:p>
            <a:pPr marL="914400" lvl="2" indent="0">
              <a:buNone/>
            </a:pPr>
            <a:r>
              <a:rPr lang="nl-BE" sz="2400" dirty="0"/>
              <a:t>                     emotioneel niet in staat  acht om deze interventie te  </a:t>
            </a:r>
          </a:p>
          <a:p>
            <a:pPr marL="914400" lvl="2" indent="0">
              <a:buNone/>
            </a:pPr>
            <a:r>
              <a:rPr lang="nl-BE" sz="2400" dirty="0"/>
              <a:t>                     realiseren</a:t>
            </a:r>
          </a:p>
          <a:p>
            <a:pPr lvl="0"/>
            <a:r>
              <a:rPr lang="nl-BE" dirty="0"/>
              <a:t>De ontvanger van de crisis </a:t>
            </a:r>
            <a:r>
              <a:rPr lang="nl-BE"/>
              <a:t>blijft betrokken</a:t>
            </a:r>
            <a:endParaRPr lang="nl-BE" dirty="0"/>
          </a:p>
          <a:p>
            <a:pPr lvl="0"/>
            <a:r>
              <a:rPr lang="nl-BE" dirty="0"/>
              <a:t>Crisisteam ondersteunt </a:t>
            </a:r>
            <a:r>
              <a:rPr lang="nl-BE" dirty="0" err="1"/>
              <a:t>tijdelijk,kort</a:t>
            </a:r>
            <a:r>
              <a:rPr lang="nl-BE" dirty="0"/>
              <a:t> en intensief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387045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06B79-58BF-4B8F-8B54-5CEFE6DB2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b="1" dirty="0"/>
              <a:t>Ondersteuning die crisisteam verwacht: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AC7135-08A0-4E6C-90D4-CE7619F4A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nl-BE" dirty="0"/>
          </a:p>
          <a:p>
            <a:r>
              <a:rPr lang="nl-BE" dirty="0"/>
              <a:t>Gedeelde verantwoordelijkheid </a:t>
            </a:r>
          </a:p>
          <a:p>
            <a:r>
              <a:rPr lang="nl-BE" dirty="0"/>
              <a:t>Kunnen beroep doen op crisisteam na crisis </a:t>
            </a:r>
          </a:p>
          <a:p>
            <a:r>
              <a:rPr lang="nl-BE" dirty="0"/>
              <a:t>Tijdens de  crisis overleg mogelijk met Katia</a:t>
            </a:r>
          </a:p>
          <a:p>
            <a:r>
              <a:rPr lang="nl-BE" dirty="0"/>
              <a:t>Map waarin de ervaringen, positieve ondersteuning binnen netwerk kunnen genoteerd worden</a:t>
            </a:r>
          </a:p>
          <a:p>
            <a:r>
              <a:rPr lang="nl-BE" dirty="0"/>
              <a:t>Als groep er zijn voor elkaar: opvang, telefonisch</a:t>
            </a:r>
          </a:p>
          <a:p>
            <a:r>
              <a:rPr lang="nl-BE" dirty="0"/>
              <a:t>Mogelijkheid om met twee crisis op te vangen wegens  onvoorspelbaarheid van emoties</a:t>
            </a:r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5625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62812A-E9EC-43DC-A5BF-E22E05EA5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Voorstellen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F3FA67-7142-4131-A2F8-77CE3898E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Map op FTP : werkgroep  intern crisisteam</a:t>
            </a:r>
          </a:p>
          <a:p>
            <a:r>
              <a:rPr lang="nl-BE" dirty="0"/>
              <a:t>Ervaringen, </a:t>
            </a:r>
            <a:r>
              <a:rPr lang="nl-BE" dirty="0" err="1"/>
              <a:t>soc</a:t>
            </a:r>
            <a:r>
              <a:rPr lang="nl-BE" dirty="0"/>
              <a:t> kaart, stappenplan, procedures, vraag aan </a:t>
            </a:r>
            <a:r>
              <a:rPr lang="nl-BE" dirty="0" err="1"/>
              <a:t>onthalers</a:t>
            </a:r>
            <a:r>
              <a:rPr lang="nl-BE" dirty="0"/>
              <a:t> om scholen te bevragen rond draaiboek bij overleg </a:t>
            </a:r>
            <a:r>
              <a:rPr lang="nl-BE" dirty="0" err="1"/>
              <a:t>BB’s</a:t>
            </a:r>
            <a:endParaRPr lang="nl-BE" dirty="0"/>
          </a:p>
          <a:p>
            <a:pPr lvl="0"/>
            <a:r>
              <a:rPr lang="nl-NL" dirty="0"/>
              <a:t>In kaart brengen van de partners crisis</a:t>
            </a:r>
            <a:endParaRPr lang="nl-BE" dirty="0"/>
          </a:p>
          <a:p>
            <a:pPr lvl="0"/>
            <a:r>
              <a:rPr lang="nl-NL" dirty="0"/>
              <a:t>De sociale kaart bijhouden betreffende partners bij crisis</a:t>
            </a:r>
            <a:endParaRPr lang="nl-BE" dirty="0"/>
          </a:p>
          <a:p>
            <a:r>
              <a:rPr lang="nl-BE" dirty="0"/>
              <a:t>Diensten </a:t>
            </a:r>
            <a:r>
              <a:rPr lang="nl-BE" dirty="0" err="1"/>
              <a:t>oplijsten</a:t>
            </a:r>
            <a:r>
              <a:rPr lang="nl-BE" dirty="0"/>
              <a:t> opdracht tegen volgend overleg </a:t>
            </a:r>
          </a:p>
          <a:p>
            <a:r>
              <a:rPr lang="nl-BE" dirty="0"/>
              <a:t>Kwaliteitsplan: crisisteam </a:t>
            </a:r>
          </a:p>
          <a:p>
            <a:r>
              <a:rPr lang="nl-BE" dirty="0"/>
              <a:t>Deskundigheden in groep bewaken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3052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AAE9748-35A4-4AD9-8538-2AD097826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Vormingsinitiatieven signaleren aan het DT</a:t>
            </a:r>
            <a:endParaRPr lang="nl-BE" dirty="0"/>
          </a:p>
          <a:p>
            <a:pPr lvl="0"/>
            <a:r>
              <a:rPr lang="nl-NL" dirty="0"/>
              <a:t>Vorming volgen </a:t>
            </a:r>
            <a:r>
              <a:rPr lang="nl-NL" dirty="0" err="1"/>
              <a:t>ivm</a:t>
            </a:r>
            <a:r>
              <a:rPr lang="nl-NL" dirty="0"/>
              <a:t> crisisinterventie</a:t>
            </a:r>
            <a:endParaRPr lang="nl-BE" dirty="0"/>
          </a:p>
          <a:p>
            <a:pPr lvl="0"/>
            <a:r>
              <a:rPr lang="nl-NL" dirty="0"/>
              <a:t>Inhoudelijke vorming volgen rond suïcide en andere problematieken die een onmiddellijke interventie vergen</a:t>
            </a:r>
            <a:endParaRPr lang="nl-BE" dirty="0"/>
          </a:p>
          <a:p>
            <a:r>
              <a:rPr lang="nl-NL" dirty="0"/>
              <a:t>Samenkomen met de andere crisismedewerkers in ZOV voor intervisie </a:t>
            </a:r>
            <a:r>
              <a:rPr lang="nl-NL" dirty="0" err="1"/>
              <a:t>olv</a:t>
            </a:r>
            <a:r>
              <a:rPr lang="nl-NL" dirty="0"/>
              <a:t> de AC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12291064"/>
      </p:ext>
    </p:extLst>
  </p:cSld>
  <p:clrMapOvr>
    <a:masterClrMapping/>
  </p:clrMapOvr>
</p:sld>
</file>

<file path=ppt/theme/theme1.xml><?xml version="1.0" encoding="utf-8"?>
<a:theme xmlns:a="http://schemas.openxmlformats.org/drawingml/2006/main" name="Diepte">
  <a:themeElements>
    <a:clrScheme name="Diepte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iept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ept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TM04033923[[fn=Diepte]]</Template>
  <TotalTime>87</TotalTime>
  <Words>432</Words>
  <Application>Microsoft Office PowerPoint</Application>
  <PresentationFormat>Breedbeeld</PresentationFormat>
  <Paragraphs>69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Corbel</vt:lpstr>
      <vt:lpstr>Wingdings</vt:lpstr>
      <vt:lpstr>Diepte</vt:lpstr>
      <vt:lpstr>CRISISTEAM ZOV</vt:lpstr>
      <vt:lpstr>WIE ?</vt:lpstr>
      <vt:lpstr>FUNCTIEBESCHRIJVING</vt:lpstr>
      <vt:lpstr>PowerPoint-presentatie</vt:lpstr>
      <vt:lpstr>CONCRETE AFSPRAKEN</vt:lpstr>
      <vt:lpstr>PowerPoint-presentatie</vt:lpstr>
      <vt:lpstr>Ondersteuning die crisisteam verwacht:</vt:lpstr>
      <vt:lpstr>Voorstellen</vt:lpstr>
      <vt:lpstr>PowerPoint-presentatie</vt:lpstr>
      <vt:lpstr>AFSPRAKEN BINNEN CRISISTEAM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CRISISTEAM ZOV</dc:title>
  <dc:creator>Katia Moerman</dc:creator>
  <cp:lastModifiedBy>Katia Moerman</cp:lastModifiedBy>
  <cp:revision>19</cp:revision>
  <dcterms:created xsi:type="dcterms:W3CDTF">2017-11-04T17:39:48Z</dcterms:created>
  <dcterms:modified xsi:type="dcterms:W3CDTF">2017-12-01T15:30:24Z</dcterms:modified>
</cp:coreProperties>
</file>